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37"/>
  </p:notesMasterIdLst>
  <p:handoutMasterIdLst>
    <p:handoutMasterId r:id="rId38"/>
  </p:handoutMasterIdLst>
  <p:sldIdLst>
    <p:sldId id="425" r:id="rId5"/>
    <p:sldId id="582" r:id="rId6"/>
    <p:sldId id="572" r:id="rId7"/>
    <p:sldId id="576" r:id="rId8"/>
    <p:sldId id="585" r:id="rId9"/>
    <p:sldId id="586" r:id="rId10"/>
    <p:sldId id="587" r:id="rId11"/>
    <p:sldId id="574" r:id="rId12"/>
    <p:sldId id="575" r:id="rId13"/>
    <p:sldId id="591" r:id="rId14"/>
    <p:sldId id="592" r:id="rId15"/>
    <p:sldId id="559" r:id="rId16"/>
    <p:sldId id="593" r:id="rId17"/>
    <p:sldId id="560" r:id="rId18"/>
    <p:sldId id="561" r:id="rId19"/>
    <p:sldId id="562" r:id="rId20"/>
    <p:sldId id="563" r:id="rId21"/>
    <p:sldId id="595" r:id="rId22"/>
    <p:sldId id="564" r:id="rId23"/>
    <p:sldId id="589" r:id="rId24"/>
    <p:sldId id="594" r:id="rId25"/>
    <p:sldId id="578" r:id="rId26"/>
    <p:sldId id="565" r:id="rId27"/>
    <p:sldId id="577" r:id="rId28"/>
    <p:sldId id="588" r:id="rId29"/>
    <p:sldId id="566" r:id="rId30"/>
    <p:sldId id="573" r:id="rId31"/>
    <p:sldId id="579" r:id="rId32"/>
    <p:sldId id="568" r:id="rId33"/>
    <p:sldId id="583" r:id="rId34"/>
    <p:sldId id="581" r:id="rId35"/>
    <p:sldId id="580" r:id="rId3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7FF17"/>
    <a:srgbClr val="2B0A3D"/>
    <a:srgbClr val="0070AD"/>
    <a:srgbClr val="E6E7E7"/>
    <a:srgbClr val="12ABDB"/>
    <a:srgbClr val="300B48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87" d="100"/>
          <a:sy n="87" d="100"/>
        </p:scale>
        <p:origin x="246" y="7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42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30-08-2018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30/08/2018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Logo de </a:t>
            </a:r>
            <a:r>
              <a:rPr lang="en-US" dirty="0" err="1"/>
              <a:t>espadas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das </a:t>
            </a:r>
            <a:r>
              <a:rPr lang="en-US" dirty="0" err="1"/>
              <a:t>pontas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. </a:t>
            </a:r>
            <a:r>
              <a:rPr lang="en-US" dirty="0" err="1"/>
              <a:t>Sugerir</a:t>
            </a:r>
            <a:r>
              <a:rPr lang="en-US" dirty="0"/>
              <a:t> outros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imagens</a:t>
            </a:r>
            <a:r>
              <a:rPr lang="en-US" dirty="0"/>
              <a:t>/ </a:t>
            </a:r>
            <a:r>
              <a:rPr lang="en-US" dirty="0" err="1"/>
              <a:t>telefone</a:t>
            </a:r>
            <a:r>
              <a:rPr lang="en-US" dirty="0"/>
              <a:t>, </a:t>
            </a:r>
            <a:r>
              <a:rPr lang="en-US" dirty="0" err="1"/>
              <a:t>fones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6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7E21435-78AE-465F-A49A-B06594889D38}"/>
              </a:ext>
            </a:extLst>
          </p:cNvPr>
          <p:cNvSpPr/>
          <p:nvPr userDrawn="1"/>
        </p:nvSpPr>
        <p:spPr>
          <a:xfrm>
            <a:off x="9363909" y="0"/>
            <a:ext cx="282809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09D3E9EE-291C-4AC0-8D9C-7436CFEE0FB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58635" y="2151875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cxnSp>
        <p:nvCxnSpPr>
          <p:cNvPr id="6" name="Conector reto 49">
            <a:extLst>
              <a:ext uri="{FF2B5EF4-FFF2-40B4-BE49-F238E27FC236}">
                <a16:creationId xmlns:a16="http://schemas.microsoft.com/office/drawing/2014/main" id="{47863E65-2400-4211-A634-25391108062D}"/>
              </a:ext>
            </a:extLst>
          </p:cNvPr>
          <p:cNvCxnSpPr>
            <a:cxnSpLocks/>
          </p:cNvCxnSpPr>
          <p:nvPr/>
        </p:nvCxnSpPr>
        <p:spPr>
          <a:xfrm>
            <a:off x="10836130" y="1828984"/>
            <a:ext cx="0" cy="3739014"/>
          </a:xfrm>
          <a:prstGeom prst="line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637A42F6-A0B8-4DEF-AE56-7743C3C89A3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73669" y="2151875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5D26050F-BE0E-45C7-BF16-4B401065CD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58635" y="2924944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AFF5EB0-EE62-4C80-9262-D5EB89300B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873669" y="2924944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1D2E2610-A39A-4ABB-B9B0-3E64FB2B1FD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858635" y="3717032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7FEBB00E-E460-421E-A98D-4E1A8813E9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873669" y="3717032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FAFB67F4-E060-49A7-B606-E1DBD3BADB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58635" y="4521820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DB43EC2B-27E8-42E4-B1FE-B643A64496E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873669" y="4521820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227CA6E-59E3-4FDF-9ED6-1407D9E2902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58635" y="5301208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05CECC09-5520-4F91-918B-395F23E6E9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873669" y="5301208"/>
            <a:ext cx="917885" cy="4399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20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E08DC1B-108C-412B-A626-540BE73C434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7" y="1412876"/>
            <a:ext cx="11376025" cy="502550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A30C51-1672-4ACB-991E-1DEFEB0629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5024" y="935008"/>
            <a:ext cx="539488" cy="2160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525EEC2-FFBF-4483-A73D-90EE69AE9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13096" y="935008"/>
            <a:ext cx="539488" cy="2160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4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  <p:sldLayoutId id="2147483804" r:id="rId9"/>
    <p:sldLayoutId id="214748380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team-5%20project%20ppt/Mini%20Project%20Planning.xlsx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team-5%20project%20ppt/Mini%20Project%20Planning.xlsx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team-5%20project%20ppt/miniproject_scriptfile%20main.txt" TargetMode="External"/><Relationship Id="rId2" Type="http://schemas.openxmlformats.org/officeDocument/2006/relationships/hyperlink" Target="team-5%20project%20ppt/Mini%20Project%20Planning.xlsx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team-5%20project%20ppt/Queries.docx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8C01-5E51-462E-BD0E-8C94C287B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8800" y="495300"/>
            <a:ext cx="6400801" cy="5867400"/>
          </a:xfrm>
        </p:spPr>
        <p:txBody>
          <a:bodyPr>
            <a:noAutofit/>
          </a:bodyPr>
          <a:lstStyle/>
          <a:p>
            <a:pPr algn="ctr"/>
            <a:endParaRPr lang="pt-PT" sz="28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PT" sz="28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PT" sz="28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RDBMS MINI PROJECT</a:t>
            </a:r>
          </a:p>
          <a:p>
            <a:endParaRPr lang="pt-PT" sz="2800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PT" sz="2800" i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EXAMINATION AND EVALUATION    SYSTEM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			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Presented by</a:t>
            </a:r>
          </a:p>
          <a:p>
            <a:pPr algn="l"/>
            <a:r>
              <a:rPr lang="pt-PT" sz="2800" i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Team - 5</a:t>
            </a:r>
          </a:p>
          <a:p>
            <a:pPr algn="l"/>
            <a:endParaRPr lang="pt-PT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PT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 hidden="1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/>
        </p:blipFill>
        <p:spPr>
          <a:xfrm>
            <a:off x="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81000" y="914400"/>
            <a:ext cx="11479212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PHASE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381000" y="2819400"/>
            <a:ext cx="4383008" cy="17526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METHODOLOGY :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team-5 project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ppt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\Mini Project Planning.xlsx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2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85800" y="152400"/>
            <a:ext cx="5471988" cy="837456"/>
          </a:xfrm>
        </p:spPr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PHASE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2438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STEPS 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team-5 project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ppt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\Mini Project Planning.xlsx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3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68413"/>
            <a:ext cx="5257800" cy="1656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64867"/>
            <a:ext cx="6934200" cy="16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895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PHASE</a:t>
            </a:r>
          </a:p>
        </p:txBody>
      </p:sp>
    </p:spTree>
    <p:extLst>
      <p:ext uri="{BB962C8B-B14F-4D97-AF65-F5344CB8AC3E}">
        <p14:creationId xmlns:p14="http://schemas.microsoft.com/office/powerpoint/2010/main" val="263258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ble Placeholder 6"/>
          <p:cNvPicPr>
            <a:picLocks noGrp="1" noChangeAspect="1"/>
          </p:cNvPicPr>
          <p:nvPr>
            <p:ph type="tbl"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1039454"/>
            <a:ext cx="10663585" cy="5410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USED</a:t>
            </a:r>
          </a:p>
        </p:txBody>
      </p:sp>
      <p:sp>
        <p:nvSpPr>
          <p:cNvPr id="6" name="Table Placeholder 1"/>
          <p:cNvSpPr txBox="1">
            <a:spLocks/>
          </p:cNvSpPr>
          <p:nvPr/>
        </p:nvSpPr>
        <p:spPr>
          <a:xfrm>
            <a:off x="407988" y="1447800"/>
            <a:ext cx="11376025" cy="502550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7057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3000"/>
            <a:ext cx="8077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914400"/>
            <a:ext cx="8305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6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944596" cy="111918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41910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86" y="1882697"/>
            <a:ext cx="5789984" cy="45943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676" y="1422805"/>
            <a:ext cx="46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SQL STATEMENT PROCESSING PHASES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800" y="1360597"/>
            <a:ext cx="289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SQL QUERIES PARSING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689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2971800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</a:t>
            </a:r>
          </a:p>
        </p:txBody>
      </p:sp>
    </p:spTree>
    <p:extLst>
      <p:ext uri="{BB962C8B-B14F-4D97-AF65-F5344CB8AC3E}">
        <p14:creationId xmlns:p14="http://schemas.microsoft.com/office/powerpoint/2010/main" val="98403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Placeholder 8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44007786"/>
              </p:ext>
            </p:extLst>
          </p:nvPr>
        </p:nvGraphicFramePr>
        <p:xfrm>
          <a:off x="2743200" y="1250692"/>
          <a:ext cx="6900560" cy="43119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9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1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Model like Waterfall Model etc.,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DDL, DML, DCL, TCL, DQL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Joins &amp; Sub Queries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Tables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Procedures &amp; Functions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Triggers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PLSQL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Exception Handling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PLSQL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Cursors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USED FOR CODING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1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2133600"/>
            <a:ext cx="6696124" cy="337538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BHAVANA CHIPPE	   -	146692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SPOORTHY SANKURU	   -	147084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SWETHA GONDI 	               - 	146787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RAJASEKHAR AADULA   - 	147081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SANDEEP PERNAPATI	   - 	146980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10044635" cy="8595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– 5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3048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143000"/>
            <a:ext cx="952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669842"/>
            <a:ext cx="998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SNAPSHOTS: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914400"/>
            <a:ext cx="101346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any functionalities or make applications run we use coding.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designing, writing, testing, debugging / troubleshooting, and maintaining the source code of computer programs.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691107"/>
            <a:ext cx="3657600" cy="39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971800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</a:t>
            </a:r>
          </a:p>
        </p:txBody>
      </p:sp>
    </p:spTree>
    <p:extLst>
      <p:ext uri="{BB962C8B-B14F-4D97-AF65-F5344CB8AC3E}">
        <p14:creationId xmlns:p14="http://schemas.microsoft.com/office/powerpoint/2010/main" val="5946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228600"/>
            <a:ext cx="99060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TESTING IS PERFORMED?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EXAMINING THE USERS REQUIREMENTS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REVIEWING THE ARTIFACTS LIKE DESIGN DOCUMENTS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EXAMINING THE FUNCTIONALITY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EXAMINING THE INTERNAL STRUCTURES AND DESIGN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EXECUTING CODE</a:t>
            </a:r>
          </a:p>
        </p:txBody>
      </p:sp>
    </p:spTree>
    <p:extLst>
      <p:ext uri="{BB962C8B-B14F-4D97-AF65-F5344CB8AC3E}">
        <p14:creationId xmlns:p14="http://schemas.microsoft.com/office/powerpoint/2010/main" val="49745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249178"/>
            <a:ext cx="2362200" cy="4833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205826"/>
            <a:ext cx="2362200" cy="4876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578" y="1268413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report for all the employees batch wise.</a:t>
            </a:r>
          </a:p>
        </p:txBody>
      </p:sp>
    </p:spTree>
    <p:extLst>
      <p:ext uri="{BB962C8B-B14F-4D97-AF65-F5344CB8AC3E}">
        <p14:creationId xmlns:p14="http://schemas.microsoft.com/office/powerpoint/2010/main" val="51324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457200"/>
            <a:ext cx="937260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SUMMARY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in brief :-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tested the functionalities of data present in  tables passing various input parameters.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Test cases  Performed= 3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No. of test cases passed = 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No. of Test cases passed giving exceptions =1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Worked 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People worked in this project = 5.</a:t>
            </a:r>
          </a:p>
        </p:txBody>
      </p:sp>
    </p:spTree>
    <p:extLst>
      <p:ext uri="{BB962C8B-B14F-4D97-AF65-F5344CB8AC3E}">
        <p14:creationId xmlns:p14="http://schemas.microsoft.com/office/powerpoint/2010/main" val="261363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582" y="2819400"/>
            <a:ext cx="5456743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457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EXCEPTION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540232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9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IMPLEMENTATION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990600"/>
            <a:ext cx="800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RECORD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IMPLEMENTATION OF DATA USING PLSQL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ORAGNIZATIONS- EDUCATIONAL SYSTEMS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OF EMPLOYEE PERFORMANCES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SCHEME</a:t>
            </a:r>
          </a:p>
          <a:p>
            <a:pPr>
              <a:lnSpc>
                <a:spcPct val="2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14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9200" y="381000"/>
            <a:ext cx="83058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	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NETWORK TRAFFIC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APPLICATION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02273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609600"/>
            <a:ext cx="100584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228600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SHEET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1187"/>
              </p:ext>
            </p:extLst>
          </p:nvPr>
        </p:nvGraphicFramePr>
        <p:xfrm>
          <a:off x="990600" y="990600"/>
          <a:ext cx="10134600" cy="483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870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code well-structured, consistent in style, and consistently formatted?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there any uncalled or unneeded modules or any unreachable code?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the code clearly and adequately documented with an easy-to-maintain commenting style?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variables properly defined with meaningful, consistent, and clear names?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there any redundant or unused variables?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all loops, branches, and logic constructs complete, correct, and properly nested?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11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files / variables checked for existence before attempting to access them?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05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944596" cy="43338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156" y="1066800"/>
            <a:ext cx="109728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SYSTEM FOR EXAMINATION AND EVALUATION SYSTEM IS BUILD WITH NECESSARY FUNCTIONALITIES.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FUNCTIONALITIES WHICH ARE BUILD USING THIS PROJECT IS :	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DATA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TEST MARKS OF AN EMPLOYEE WITH GIVEN SPECIFICATIONS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DETAILS OF BATCHES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PROCEDURES TO ACCEPT DETAILS AND DISPLAY REQUIRED FUNCTIONALITIES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ASSESMENT DETAILS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TRIGGERS TO CHECK THE REQUIREMENTS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 REPORTS</a:t>
            </a:r>
          </a:p>
        </p:txBody>
      </p:sp>
    </p:spTree>
    <p:extLst>
      <p:ext uri="{BB962C8B-B14F-4D97-AF65-F5344CB8AC3E}">
        <p14:creationId xmlns:p14="http://schemas.microsoft.com/office/powerpoint/2010/main" val="405924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04800"/>
            <a:ext cx="9296400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DATABASE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SQL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PL/SQL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FULLFILLING REQUIREMENTS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USED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130762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team-5 project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ppt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\Mini Project Planning.xlsx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team-5 project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ppt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\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miniproject_scriptfile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 main.txt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team-5 project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ppt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\Queries.docx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3482618"/>
            <a:ext cx="6696124" cy="3375382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1175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63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33400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STATEMENT PROCESSING PHASES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PARSING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USED FOR CODING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TO PEER REVIEW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7453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799" y="2286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70" y="1447800"/>
            <a:ext cx="4966859" cy="3729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069758"/>
            <a:ext cx="655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evolution happened in four “waves”: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first wave consisted of network, hierarchical, inverted list, and (in the 1990’s) object-oriented DBMSs; it took place from roughly 1960 to 1999.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relational wave introduced all of the SQL products (and a few non-SQL) around 1990 and began to lose users around 2008.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decision support wave introduced Online Analytical Processing (OLAP) and specialized DBMSs around 1990, and is still in full force today.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wave includes big data, graphs, and much more; it began in 2008.</a:t>
            </a:r>
          </a:p>
        </p:txBody>
      </p:sp>
    </p:spTree>
    <p:extLst>
      <p:ext uri="{BB962C8B-B14F-4D97-AF65-F5344CB8AC3E}">
        <p14:creationId xmlns:p14="http://schemas.microsoft.com/office/powerpoint/2010/main" val="91230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3810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SQL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295400"/>
            <a:ext cx="10134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stands for Structured Query Language.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Pronounced as SEQUEL, SQL was originally developed by IBM based on Dr. E.F. Codd’s relational model.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developed to define, manipulate and control data in a database.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operations performed are DQL,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DML,DDL,TCL,DCL.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569565"/>
            <a:ext cx="50101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3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0" y="457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PL/SQL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371600"/>
            <a:ext cx="10439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 SQL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 extension of SQL language, designed for seamless processing of SQL statements enhancing the security, portability, and robustness of the database.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PL/SQL, you can use SQL statements to manipulate data and flow-of control statements to process the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you can declare constants and variables, define procedures and functions, and trap runtime errors.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PL/SQL combines the “data manipulating power” of SQL with the “data processing power” of procedural languages.</a:t>
            </a:r>
          </a:p>
        </p:txBody>
      </p:sp>
    </p:spTree>
    <p:extLst>
      <p:ext uri="{BB962C8B-B14F-4D97-AF65-F5344CB8AC3E}">
        <p14:creationId xmlns:p14="http://schemas.microsoft.com/office/powerpoint/2010/main" val="77217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609600"/>
            <a:ext cx="8534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the database, developing the queries and basic reports required for Examination &amp; Evaluation System.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23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304800"/>
            <a:ext cx="10439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database is used as Examination &amp; Evaluation system for employees. 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some basic reports have been developed. 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this database is to be used by a front end systems, it also requires some backend query and procedure designing.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72796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Convert</Template>
  <TotalTime>3485</TotalTime>
  <Words>675</Words>
  <Application>Microsoft Office PowerPoint</Application>
  <PresentationFormat>Widescreen</PresentationFormat>
  <Paragraphs>193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Georgia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TEAM – 5  TEAM MEMBERS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PLANNING PHASE</vt:lpstr>
      <vt:lpstr>PowerPoint Presentation</vt:lpstr>
      <vt:lpstr>SOFTWARE REQUIREMENTS    </vt:lpstr>
      <vt:lpstr>PowerPoint Presentation</vt:lpstr>
      <vt:lpstr>TABLES USED</vt:lpstr>
      <vt:lpstr>UML DIAGRAM </vt:lpstr>
      <vt:lpstr>ER DIAGRAM </vt:lpstr>
      <vt:lpstr>SOFTWARE ARCHITECTURE </vt:lpstr>
      <vt:lpstr>PowerPoint Presentation</vt:lpstr>
      <vt:lpstr>TOPICS USED FOR CODING </vt:lpstr>
      <vt:lpstr>PowerPoint Presentation</vt:lpstr>
      <vt:lpstr>PowerPoint Presentation</vt:lpstr>
      <vt:lpstr>PowerPoint Presentation</vt:lpstr>
      <vt:lpstr>TEST CASES </vt:lpstr>
      <vt:lpstr>PowerPoint Presentation</vt:lpstr>
      <vt:lpstr>PowerPoint Presentation</vt:lpstr>
      <vt:lpstr>REAL TIME IMPLEMENTATION </vt:lpstr>
      <vt:lpstr>PowerPoint Presentation</vt:lpstr>
      <vt:lpstr>PowerPoint Presentation</vt:lpstr>
      <vt:lpstr>SUMMARY  </vt:lpstr>
      <vt:lpstr>IMPORTANT LINKS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Chippe, Bhavana</dc:creator>
  <cp:lastModifiedBy>Narandekar, Sachin</cp:lastModifiedBy>
  <cp:revision>77</cp:revision>
  <dcterms:created xsi:type="dcterms:W3CDTF">2018-05-18T05:06:39Z</dcterms:created>
  <dcterms:modified xsi:type="dcterms:W3CDTF">2018-08-30T12:26:47Z</dcterms:modified>
</cp:coreProperties>
</file>